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61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</p:sldIdLst>
  <p:sldSz cx="6070600" cy="4552950"/>
  <p:notesSz cx="6070600" cy="45529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75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5308C-9D4B-4E93-15F6-AC8A940E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825" y="745124"/>
            <a:ext cx="4552950" cy="1585101"/>
          </a:xfrm>
        </p:spPr>
        <p:txBody>
          <a:bodyPr anchor="b"/>
          <a:lstStyle>
            <a:lvl1pPr algn="ctr">
              <a:defRPr sz="298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26ADCA-B4D1-0F03-5017-3B5E2D363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825" y="2391353"/>
            <a:ext cx="4552950" cy="1099242"/>
          </a:xfrm>
        </p:spPr>
        <p:txBody>
          <a:bodyPr/>
          <a:lstStyle>
            <a:lvl1pPr marL="0" indent="0" algn="ctr">
              <a:buNone/>
              <a:defRPr sz="1195"/>
            </a:lvl1pPr>
            <a:lvl2pPr marL="227640" indent="0" algn="ctr">
              <a:buNone/>
              <a:defRPr sz="996"/>
            </a:lvl2pPr>
            <a:lvl3pPr marL="455280" indent="0" algn="ctr">
              <a:buNone/>
              <a:defRPr sz="896"/>
            </a:lvl3pPr>
            <a:lvl4pPr marL="682920" indent="0" algn="ctr">
              <a:buNone/>
              <a:defRPr sz="797"/>
            </a:lvl4pPr>
            <a:lvl5pPr marL="910560" indent="0" algn="ctr">
              <a:buNone/>
              <a:defRPr sz="797"/>
            </a:lvl5pPr>
            <a:lvl6pPr marL="1138199" indent="0" algn="ctr">
              <a:buNone/>
              <a:defRPr sz="797"/>
            </a:lvl6pPr>
            <a:lvl7pPr marL="1365839" indent="0" algn="ctr">
              <a:buNone/>
              <a:defRPr sz="797"/>
            </a:lvl7pPr>
            <a:lvl8pPr marL="1593479" indent="0" algn="ctr">
              <a:buNone/>
              <a:defRPr sz="797"/>
            </a:lvl8pPr>
            <a:lvl9pPr marL="1821119" indent="0" algn="ctr">
              <a:buNone/>
              <a:defRPr sz="797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BB566-765C-08F9-CF55-EE37CBEB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B0ED07-423C-ED0D-A5AA-65E8CE0B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164BF9-66C4-81BA-1A0A-7EF1E013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30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451C6-6D60-35ED-2D01-F1227C40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74D6AB-C0EE-E8FD-C5BA-9677464D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8B04D-E7C7-5F6D-0E84-0DB45CC9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3B9C36-7E85-570F-8975-BFD0E749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FD04F7-3DB0-18BE-12FD-87674946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03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172673-7368-FB00-5DF7-12DC0CE1D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344273" y="242402"/>
            <a:ext cx="1308973" cy="385841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B4CB61-2CB8-1F3C-CD25-B76FD1368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17354" y="242402"/>
            <a:ext cx="3851037" cy="385841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EB1EE5-DAA4-B10A-A6B7-3262FB83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F6411-804A-BDC6-40E4-16FDC529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D0B80D-06E8-F9A0-43D3-110A4A22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12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20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B9A46-DE78-FE26-E037-88814C44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391B5-7CBC-3009-AAE5-E36BA467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AF3267-C10A-DA87-B046-C5A2B960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B72CE1-3D43-F452-8F02-39F2ABF6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D39C66-6A0A-544D-6361-375E1F37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44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9D18A-6129-97E9-4258-8E3BA967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92" y="1135077"/>
            <a:ext cx="5235893" cy="189390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CA923A-496A-F915-E3F7-E42A22C9A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192" y="3046894"/>
            <a:ext cx="5235893" cy="995957"/>
          </a:xfrm>
        </p:spPr>
        <p:txBody>
          <a:bodyPr/>
          <a:lstStyle>
            <a:lvl1pPr marL="0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1pPr>
            <a:lvl2pPr marL="227640" indent="0">
              <a:buNone/>
              <a:defRPr sz="996">
                <a:solidFill>
                  <a:schemeClr val="tx1">
                    <a:tint val="75000"/>
                  </a:schemeClr>
                </a:solidFill>
              </a:defRPr>
            </a:lvl2pPr>
            <a:lvl3pPr marL="455280" indent="0">
              <a:buNone/>
              <a:defRPr sz="896">
                <a:solidFill>
                  <a:schemeClr val="tx1">
                    <a:tint val="75000"/>
                  </a:schemeClr>
                </a:solidFill>
              </a:defRPr>
            </a:lvl3pPr>
            <a:lvl4pPr marL="682920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4pPr>
            <a:lvl5pPr marL="910560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5pPr>
            <a:lvl6pPr marL="113819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6pPr>
            <a:lvl7pPr marL="136583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7pPr>
            <a:lvl8pPr marL="159347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8pPr>
            <a:lvl9pPr marL="182111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485134-2F97-191E-E5AB-8098461D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BA87C0-B43E-B590-FD7C-D1B87C22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2443B3-DF36-C1F3-64DB-D148A39B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66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70D64-C75C-0034-3D97-3122AAA1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5627F-68F9-E544-1BE0-91F2BBD43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354" y="1212012"/>
            <a:ext cx="2580005" cy="288880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C393FC-C5D7-BC38-88B8-E9FDF7060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73241" y="1212012"/>
            <a:ext cx="2580005" cy="288880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F6AA74-C716-6CBB-614C-16A8A193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DA4EF2-C82E-7E63-940E-C72D325A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2A4934-F2B9-850B-2D9A-7E22E5EC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65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4D248-30FD-1C25-77E8-03C8320C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4" y="242403"/>
            <a:ext cx="5235893" cy="88002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5470-F956-2F37-DCE5-B78C87AA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145" y="1116105"/>
            <a:ext cx="2568148" cy="546986"/>
          </a:xfrm>
        </p:spPr>
        <p:txBody>
          <a:bodyPr anchor="b"/>
          <a:lstStyle>
            <a:lvl1pPr marL="0" indent="0">
              <a:buNone/>
              <a:defRPr sz="1195" b="1"/>
            </a:lvl1pPr>
            <a:lvl2pPr marL="227640" indent="0">
              <a:buNone/>
              <a:defRPr sz="996" b="1"/>
            </a:lvl2pPr>
            <a:lvl3pPr marL="455280" indent="0">
              <a:buNone/>
              <a:defRPr sz="896" b="1"/>
            </a:lvl3pPr>
            <a:lvl4pPr marL="682920" indent="0">
              <a:buNone/>
              <a:defRPr sz="797" b="1"/>
            </a:lvl4pPr>
            <a:lvl5pPr marL="910560" indent="0">
              <a:buNone/>
              <a:defRPr sz="797" b="1"/>
            </a:lvl5pPr>
            <a:lvl6pPr marL="1138199" indent="0">
              <a:buNone/>
              <a:defRPr sz="797" b="1"/>
            </a:lvl6pPr>
            <a:lvl7pPr marL="1365839" indent="0">
              <a:buNone/>
              <a:defRPr sz="797" b="1"/>
            </a:lvl7pPr>
            <a:lvl8pPr marL="1593479" indent="0">
              <a:buNone/>
              <a:defRPr sz="797" b="1"/>
            </a:lvl8pPr>
            <a:lvl9pPr marL="1821119" indent="0">
              <a:buNone/>
              <a:defRPr sz="7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CA3EF5-ABFC-B264-2E4B-BD2E3FAB1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145" y="1663091"/>
            <a:ext cx="2568148" cy="24461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5C4107-6C38-9DDC-66CD-B55B5C8CC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73241" y="1116105"/>
            <a:ext cx="2580796" cy="546986"/>
          </a:xfrm>
        </p:spPr>
        <p:txBody>
          <a:bodyPr anchor="b"/>
          <a:lstStyle>
            <a:lvl1pPr marL="0" indent="0">
              <a:buNone/>
              <a:defRPr sz="1195" b="1"/>
            </a:lvl1pPr>
            <a:lvl2pPr marL="227640" indent="0">
              <a:buNone/>
              <a:defRPr sz="996" b="1"/>
            </a:lvl2pPr>
            <a:lvl3pPr marL="455280" indent="0">
              <a:buNone/>
              <a:defRPr sz="896" b="1"/>
            </a:lvl3pPr>
            <a:lvl4pPr marL="682920" indent="0">
              <a:buNone/>
              <a:defRPr sz="797" b="1"/>
            </a:lvl4pPr>
            <a:lvl5pPr marL="910560" indent="0">
              <a:buNone/>
              <a:defRPr sz="797" b="1"/>
            </a:lvl5pPr>
            <a:lvl6pPr marL="1138199" indent="0">
              <a:buNone/>
              <a:defRPr sz="797" b="1"/>
            </a:lvl6pPr>
            <a:lvl7pPr marL="1365839" indent="0">
              <a:buNone/>
              <a:defRPr sz="797" b="1"/>
            </a:lvl7pPr>
            <a:lvl8pPr marL="1593479" indent="0">
              <a:buNone/>
              <a:defRPr sz="797" b="1"/>
            </a:lvl8pPr>
            <a:lvl9pPr marL="1821119" indent="0">
              <a:buNone/>
              <a:defRPr sz="7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5D9D2B-9BA5-5895-D63B-A6CB40105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73241" y="1663091"/>
            <a:ext cx="2580796" cy="24461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266FC5-1220-5ED4-6288-B6AFE4C2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0403510-3AD5-8820-374C-AB8E4C9E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35207B-E973-82DE-4D51-A9E0ACE0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46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E94-2918-5AB0-6E17-9630643D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5F43ED-97DC-B91B-C617-4FB3B00B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C95B51-871C-011B-9B47-C5F07A82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524294-ADCC-B9CD-3E17-6897C0A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92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5C4790-068B-00D3-54BC-851A8308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FA3E6B-1D41-5448-12F7-AC599973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D702A9-CB37-FB67-C521-C7F82C10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97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C8CB-535C-0FD5-E92C-D16F4546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5" y="303530"/>
            <a:ext cx="1957926" cy="1062355"/>
          </a:xfrm>
        </p:spPr>
        <p:txBody>
          <a:bodyPr anchor="b"/>
          <a:lstStyle>
            <a:lvl1pPr>
              <a:defRPr sz="1593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64454-6D35-9023-9F6C-1C77889FA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796" y="655541"/>
            <a:ext cx="3073241" cy="3235545"/>
          </a:xfrm>
        </p:spPr>
        <p:txBody>
          <a:bodyPr/>
          <a:lstStyle>
            <a:lvl1pPr>
              <a:defRPr sz="1593"/>
            </a:lvl1pPr>
            <a:lvl2pPr>
              <a:defRPr sz="1394"/>
            </a:lvl2pPr>
            <a:lvl3pPr>
              <a:defRPr sz="1195"/>
            </a:lvl3pPr>
            <a:lvl4pPr>
              <a:defRPr sz="996"/>
            </a:lvl4pPr>
            <a:lvl5pPr>
              <a:defRPr sz="996"/>
            </a:lvl5pPr>
            <a:lvl6pPr>
              <a:defRPr sz="996"/>
            </a:lvl6pPr>
            <a:lvl7pPr>
              <a:defRPr sz="996"/>
            </a:lvl7pPr>
            <a:lvl8pPr>
              <a:defRPr sz="996"/>
            </a:lvl8pPr>
            <a:lvl9pPr>
              <a:defRPr sz="9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AFD76-DACA-9237-FF38-C4DFBDFD3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145" y="1365885"/>
            <a:ext cx="1957926" cy="2530471"/>
          </a:xfrm>
        </p:spPr>
        <p:txBody>
          <a:bodyPr/>
          <a:lstStyle>
            <a:lvl1pPr marL="0" indent="0">
              <a:buNone/>
              <a:defRPr sz="797"/>
            </a:lvl1pPr>
            <a:lvl2pPr marL="227640" indent="0">
              <a:buNone/>
              <a:defRPr sz="697"/>
            </a:lvl2pPr>
            <a:lvl3pPr marL="455280" indent="0">
              <a:buNone/>
              <a:defRPr sz="597"/>
            </a:lvl3pPr>
            <a:lvl4pPr marL="682920" indent="0">
              <a:buNone/>
              <a:defRPr sz="498"/>
            </a:lvl4pPr>
            <a:lvl5pPr marL="910560" indent="0">
              <a:buNone/>
              <a:defRPr sz="498"/>
            </a:lvl5pPr>
            <a:lvl6pPr marL="1138199" indent="0">
              <a:buNone/>
              <a:defRPr sz="498"/>
            </a:lvl6pPr>
            <a:lvl7pPr marL="1365839" indent="0">
              <a:buNone/>
              <a:defRPr sz="498"/>
            </a:lvl7pPr>
            <a:lvl8pPr marL="1593479" indent="0">
              <a:buNone/>
              <a:defRPr sz="498"/>
            </a:lvl8pPr>
            <a:lvl9pPr marL="1821119" indent="0">
              <a:buNone/>
              <a:defRPr sz="49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E47B0D-011A-C094-BBB7-CA95BD97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A3298E-8B74-7A41-5BB1-718D4446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F5071A-FAF0-5EF5-EF09-E87FDA90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36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C6C25-877B-44E3-C620-D8385A04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45" y="303530"/>
            <a:ext cx="1957926" cy="1062355"/>
          </a:xfrm>
        </p:spPr>
        <p:txBody>
          <a:bodyPr anchor="b"/>
          <a:lstStyle>
            <a:lvl1pPr>
              <a:defRPr sz="1593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5CD9FE-E60F-9290-D8B4-74EB965C6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580796" y="655541"/>
            <a:ext cx="3073241" cy="3235545"/>
          </a:xfrm>
        </p:spPr>
        <p:txBody>
          <a:bodyPr/>
          <a:lstStyle>
            <a:lvl1pPr marL="0" indent="0">
              <a:buNone/>
              <a:defRPr sz="1593"/>
            </a:lvl1pPr>
            <a:lvl2pPr marL="227640" indent="0">
              <a:buNone/>
              <a:defRPr sz="1394"/>
            </a:lvl2pPr>
            <a:lvl3pPr marL="455280" indent="0">
              <a:buNone/>
              <a:defRPr sz="1195"/>
            </a:lvl3pPr>
            <a:lvl4pPr marL="682920" indent="0">
              <a:buNone/>
              <a:defRPr sz="996"/>
            </a:lvl4pPr>
            <a:lvl5pPr marL="910560" indent="0">
              <a:buNone/>
              <a:defRPr sz="996"/>
            </a:lvl5pPr>
            <a:lvl6pPr marL="1138199" indent="0">
              <a:buNone/>
              <a:defRPr sz="996"/>
            </a:lvl6pPr>
            <a:lvl7pPr marL="1365839" indent="0">
              <a:buNone/>
              <a:defRPr sz="996"/>
            </a:lvl7pPr>
            <a:lvl8pPr marL="1593479" indent="0">
              <a:buNone/>
              <a:defRPr sz="996"/>
            </a:lvl8pPr>
            <a:lvl9pPr marL="1821119" indent="0">
              <a:buNone/>
              <a:defRPr sz="996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BA9F0D-6344-7F78-D346-4EA3DDE31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145" y="1365885"/>
            <a:ext cx="1957926" cy="2530471"/>
          </a:xfrm>
        </p:spPr>
        <p:txBody>
          <a:bodyPr/>
          <a:lstStyle>
            <a:lvl1pPr marL="0" indent="0">
              <a:buNone/>
              <a:defRPr sz="797"/>
            </a:lvl1pPr>
            <a:lvl2pPr marL="227640" indent="0">
              <a:buNone/>
              <a:defRPr sz="697"/>
            </a:lvl2pPr>
            <a:lvl3pPr marL="455280" indent="0">
              <a:buNone/>
              <a:defRPr sz="597"/>
            </a:lvl3pPr>
            <a:lvl4pPr marL="682920" indent="0">
              <a:buNone/>
              <a:defRPr sz="498"/>
            </a:lvl4pPr>
            <a:lvl5pPr marL="910560" indent="0">
              <a:buNone/>
              <a:defRPr sz="498"/>
            </a:lvl5pPr>
            <a:lvl6pPr marL="1138199" indent="0">
              <a:buNone/>
              <a:defRPr sz="498"/>
            </a:lvl6pPr>
            <a:lvl7pPr marL="1365839" indent="0">
              <a:buNone/>
              <a:defRPr sz="498"/>
            </a:lvl7pPr>
            <a:lvl8pPr marL="1593479" indent="0">
              <a:buNone/>
              <a:defRPr sz="498"/>
            </a:lvl8pPr>
            <a:lvl9pPr marL="1821119" indent="0">
              <a:buNone/>
              <a:defRPr sz="49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8A48BB-C733-FE37-FFCE-0B2612D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DEA239-F49B-098C-F5D2-5FE16B11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73F630-4757-1DDE-0ADB-816F3C1A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61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DBB901-2343-8F39-41D2-E82F63A0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54" y="242403"/>
            <a:ext cx="5235893" cy="880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9E9629-FA71-C49F-AE57-6CAAC16A3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354" y="1212012"/>
            <a:ext cx="5235893" cy="288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9BCECC-B618-F05A-66AA-20D0E32B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7354" y="4219911"/>
            <a:ext cx="1365885" cy="242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51450-E3A8-0979-2AB0-91F4E4BA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0886" y="4219911"/>
            <a:ext cx="2048828" cy="242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E0CCA8-6338-1DB9-D223-2A67D4CB7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87361" y="4219911"/>
            <a:ext cx="1365885" cy="242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45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455280" rtl="0" eaLnBrk="1" latinLnBrk="0" hangingPunct="1">
        <a:lnSpc>
          <a:spcPct val="90000"/>
        </a:lnSpc>
        <a:spcBef>
          <a:spcPct val="0"/>
        </a:spcBef>
        <a:buNone/>
        <a:defRPr sz="21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3820" indent="-113820" algn="l" defTabSz="455280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1pPr>
      <a:lvl2pPr marL="341460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1195" kern="1200">
          <a:solidFill>
            <a:schemeClr val="tx1"/>
          </a:solidFill>
          <a:latin typeface="+mn-lt"/>
          <a:ea typeface="+mn-ea"/>
          <a:cs typeface="+mn-cs"/>
        </a:defRPr>
      </a:lvl2pPr>
      <a:lvl3pPr marL="569100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96740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1024379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252019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479659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707299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934939" indent="-113820" algn="l" defTabSz="455280" rtl="0" eaLnBrk="1" latinLnBrk="0" hangingPunct="1">
        <a:lnSpc>
          <a:spcPct val="90000"/>
        </a:lnSpc>
        <a:spcBef>
          <a:spcPts val="249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1pPr>
      <a:lvl2pPr marL="227640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2pPr>
      <a:lvl3pPr marL="455280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3pPr>
      <a:lvl4pPr marL="682920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4pPr>
      <a:lvl5pPr marL="910560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5pPr>
      <a:lvl6pPr marL="1138199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6pPr>
      <a:lvl7pPr marL="1365839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7pPr>
      <a:lvl8pPr marL="1593479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8pPr>
      <a:lvl9pPr marL="1821119" algn="l" defTabSz="455280" rtl="0" eaLnBrk="1" latinLnBrk="0" hangingPunct="1">
        <a:defRPr sz="8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36102" y="609626"/>
            <a:ext cx="351593" cy="38927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535777" y="427190"/>
            <a:ext cx="209278" cy="3763532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7863" y="427190"/>
            <a:ext cx="5443973" cy="357965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C532CA-CB31-AD6A-65BD-0D1833756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-3" b="-3"/>
          <a:stretch/>
        </p:blipFill>
        <p:spPr>
          <a:xfrm>
            <a:off x="1217710" y="854381"/>
            <a:ext cx="3635179" cy="27258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7C8D12A-030B-F450-EA1C-FABE4F26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20EB51-86DE-A305-9724-69FA311D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4181474"/>
            <a:ext cx="1212850" cy="371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018BD9-88C4-1875-8BCD-8EA8B186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3995735"/>
            <a:ext cx="333375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CE68104-4C4D-5DC7-E426-6AA0A7BF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4333875"/>
            <a:ext cx="755650" cy="1523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BA9A55-CE24-C996-913B-D5BED819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3948112"/>
            <a:ext cx="2159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1F9B61-B6CB-0C3C-0B19-F71CED2F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744EB4-4D62-21A6-80AB-6EAAC9158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7DC2C4-401E-387C-CB70-15873CD1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D34188A-481F-B132-6E49-207770D7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1324D9-B808-78D3-D31A-F25BE538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335A6A-8380-5549-CFA0-14B7772D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59458D-F050-A247-C27E-7C303923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151845-2E50-BDDC-781D-1E857865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E24DEB-ADBC-6072-ECA3-4C844254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96ED06-17B4-FD82-F67C-E25D56EC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2E7890-A373-D3D6-11B0-4C16FB42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73B8E1-56DD-F950-0440-690DC58A0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C630BA-EB97-DF14-F8C2-FC99F77F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C00572B-5AB9-A94F-628C-46E13EE5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230088"/>
            <a:ext cx="908050" cy="322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539A7B-10FE-6172-20A6-16EB5D594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52A6A3-FE55-156B-5433-003EE841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587264-DE5F-632E-8E36-DEE5490E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BBFF4C-798B-A14B-5AB3-8CE33C1F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6789A97-912A-D331-6F4D-BB5D7E7A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06AB55-F083-5068-7DC4-211B35AA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4284274"/>
            <a:ext cx="755650" cy="2686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8D280C4-E491-0BE7-A0FB-9AEBE688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1113E9-651B-62C0-88BF-84339CA7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CD4E1F-8FDC-4925-AFE1-B78CDD90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AECA1A-B76C-A2BF-1770-CF12F1CB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86C2AD-AAF1-0C76-314B-0F61874E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1752C7-74C7-FA08-445F-D3C54CAB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105275"/>
            <a:ext cx="6794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E8520A-1403-BFF2-8E09-C35D9706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ED909F-74BD-48F0-8ED6-BB029278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3CD6748-55D5-8896-B9FE-A327BEF1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E9FE113-84E3-0235-A821-2F35C969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896D118-D845-F8E7-BC2B-20B9442D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1018DE-E2F0-6DD2-685A-9592EC8D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6CCC7E-0D4B-B00B-B3CF-932FED5E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4152900"/>
            <a:ext cx="98425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3404FD-581E-CBBF-B174-C63404EB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4105275"/>
            <a:ext cx="6794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0BCC6F-5200-ACB2-2DE5-A3417E03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C564F8-2843-8AD3-9C40-4B316C95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94E3F1-4986-1A69-E4D3-482C0746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1C2287-65EA-901B-9B56-37E4FE8B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B024380-8760-A938-A84A-FEB600FB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951529"/>
            <a:ext cx="1050925" cy="53474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7ACF4D-701F-D7AB-2284-4936A48AD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0" y="4067847"/>
            <a:ext cx="822325" cy="41842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3CF942-0CF1-BF27-C0D6-EA235C28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DF1BAD-303D-E63A-A1B8-D7771C64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1EF07A-393A-4267-7595-4EDE023F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4A941C-A92D-93E8-AF90-8EB79334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8AFF929-341B-63C5-D921-5FD67CD7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A28CA5-166B-BB0D-B04E-A6727C1B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C3DC2A-9B1C-6235-0C5F-CF9EAD94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6DA2CE5-1A6F-BDA7-028A-62857215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4136319"/>
            <a:ext cx="984250" cy="34995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833F83-C4FB-2EBF-BA95-3B2B6631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44CEDE-17F9-B10C-890D-0AC1E6224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D4CAD8-70A0-AFE9-0608-3225F332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4BC48D0-049A-78D8-600E-06BEAB40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029075"/>
            <a:ext cx="8985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70600" cy="4552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405971" y="453704"/>
            <a:ext cx="5258657" cy="358772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object 2"/>
          <p:cNvPicPr/>
          <p:nvPr/>
        </p:nvPicPr>
        <p:blipFill rotWithShape="1">
          <a:blip r:embed="rId2" cstate="print"/>
          <a:srcRect b="14495"/>
          <a:stretch/>
        </p:blipFill>
        <p:spPr>
          <a:xfrm rot="21480000">
            <a:off x="566548" y="666051"/>
            <a:ext cx="4937504" cy="3163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B98FA8-AD33-8528-B1B0-D6320951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7B77627-7C1E-8BAD-ECF4-DE038AAE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6B136A-38D7-CCF8-395D-2BD08B5D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4029075"/>
            <a:ext cx="1285875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0</Words>
  <Application>Microsoft Office PowerPoint</Application>
  <PresentationFormat>Personalizar</PresentationFormat>
  <Paragraphs>0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get</dc:creator>
  <cp:lastModifiedBy>GETÚLIO DA SILVA SANTOS</cp:lastModifiedBy>
  <cp:revision>4</cp:revision>
  <dcterms:created xsi:type="dcterms:W3CDTF">2023-01-27T00:23:47Z</dcterms:created>
  <dcterms:modified xsi:type="dcterms:W3CDTF">2023-01-27T00:58:00Z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2023-01-27T00:00:00Z</vt:filetime>
  </property>
  <property fmtid="{D5CDD505-2E9C-101B-9397-08002B2CF9AE}" pid="3" name="LastSaved">
    <vt:filetime>2023-01-27T00:00:00Z</vt:filetime>
  </property>
</Properties>
</file>